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>
        <p:scale>
          <a:sx n="100" d="100"/>
          <a:sy n="100" d="100"/>
        </p:scale>
        <p:origin x="72" y="-13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5FB7-C702-4C34-A8AA-54F1934950E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132B-FDF6-414E-9E3C-12D4CD9B0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26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5FB7-C702-4C34-A8AA-54F1934950E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132B-FDF6-414E-9E3C-12D4CD9B0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30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5FB7-C702-4C34-A8AA-54F1934950E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132B-FDF6-414E-9E3C-12D4CD9B0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5FB7-C702-4C34-A8AA-54F1934950E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132B-FDF6-414E-9E3C-12D4CD9B0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6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5FB7-C702-4C34-A8AA-54F1934950E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132B-FDF6-414E-9E3C-12D4CD9B0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25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5FB7-C702-4C34-A8AA-54F1934950E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132B-FDF6-414E-9E3C-12D4CD9B0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14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5FB7-C702-4C34-A8AA-54F1934950E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132B-FDF6-414E-9E3C-12D4CD9B0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37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5FB7-C702-4C34-A8AA-54F1934950E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132B-FDF6-414E-9E3C-12D4CD9B0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70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5FB7-C702-4C34-A8AA-54F1934950E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132B-FDF6-414E-9E3C-12D4CD9B0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967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5FB7-C702-4C34-A8AA-54F1934950E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132B-FDF6-414E-9E3C-12D4CD9B0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05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5FB7-C702-4C34-A8AA-54F1934950E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1132B-FDF6-414E-9E3C-12D4CD9B0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1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15FB7-C702-4C34-A8AA-54F1934950EE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1132B-FDF6-414E-9E3C-12D4CD9B0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7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3029" y="3185432"/>
            <a:ext cx="2365376" cy="3066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19095" y="148841"/>
            <a:ext cx="8954695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u="sng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BIG Promotional Special </a:t>
            </a:r>
          </a:p>
          <a:p>
            <a:endParaRPr lang="en-US" sz="4800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7257" y="2072413"/>
            <a:ext cx="3483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- </a:t>
            </a:r>
            <a:endParaRPr lang="en-US" sz="4000" dirty="0"/>
          </a:p>
        </p:txBody>
      </p:sp>
      <p:sp>
        <p:nvSpPr>
          <p:cNvPr id="11" name="Rectangle 10"/>
          <p:cNvSpPr/>
          <p:nvPr/>
        </p:nvSpPr>
        <p:spPr>
          <a:xfrm>
            <a:off x="1258836" y="1553319"/>
            <a:ext cx="708535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Motivational Book </a:t>
            </a:r>
          </a:p>
          <a:p>
            <a:r>
              <a:rPr lang="en-US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    </a:t>
            </a:r>
          </a:p>
          <a:p>
            <a:r>
              <a:rPr lang="en-US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              +</a:t>
            </a:r>
          </a:p>
          <a:p>
            <a:endParaRPr lang="en-US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Career Book</a:t>
            </a:r>
          </a:p>
          <a:p>
            <a:r>
              <a:rPr lang="en-US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   </a:t>
            </a:r>
          </a:p>
          <a:p>
            <a:r>
              <a:rPr lang="en-US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              +</a:t>
            </a:r>
            <a:endParaRPr lang="en-US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1 hour of speech coaching</a:t>
            </a:r>
            <a:endParaRPr lang="en-US" sz="36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US" sz="36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36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  </a:t>
            </a:r>
            <a:r>
              <a:rPr lang="en-US" sz="4354" u="dbl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Price $80.00</a:t>
            </a:r>
            <a:endParaRPr lang="en-US" sz="4354" u="dbl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</a:endParaRPr>
          </a:p>
          <a:p>
            <a:endParaRPr lang="en-US" sz="36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485" y="1563162"/>
            <a:ext cx="1019382" cy="162227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587" y="3455799"/>
            <a:ext cx="1057177" cy="1827353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348" y="131863"/>
            <a:ext cx="1158977" cy="1158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06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Charlene Thompson</dc:creator>
  <cp:lastModifiedBy>Charlene Thompson</cp:lastModifiedBy>
  <cp:revision>6</cp:revision>
  <dcterms:created xsi:type="dcterms:W3CDTF">2019-08-21T04:35:31Z</dcterms:created>
  <dcterms:modified xsi:type="dcterms:W3CDTF">2019-08-21T05:13:18Z</dcterms:modified>
</cp:coreProperties>
</file>